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F9BA4-47F0-4E41-9532-0A46122B3DB6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16ED-2A62-4928-8DD4-0734212455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F9BA4-47F0-4E41-9532-0A46122B3DB6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16ED-2A62-4928-8DD4-0734212455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F9BA4-47F0-4E41-9532-0A46122B3DB6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16ED-2A62-4928-8DD4-0734212455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F9BA4-47F0-4E41-9532-0A46122B3DB6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16ED-2A62-4928-8DD4-0734212455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F9BA4-47F0-4E41-9532-0A46122B3DB6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16ED-2A62-4928-8DD4-0734212455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F9BA4-47F0-4E41-9532-0A46122B3DB6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16ED-2A62-4928-8DD4-0734212455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F9BA4-47F0-4E41-9532-0A46122B3DB6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16ED-2A62-4928-8DD4-0734212455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F9BA4-47F0-4E41-9532-0A46122B3DB6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16ED-2A62-4928-8DD4-0734212455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F9BA4-47F0-4E41-9532-0A46122B3DB6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16ED-2A62-4928-8DD4-0734212455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F9BA4-47F0-4E41-9532-0A46122B3DB6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16ED-2A62-4928-8DD4-0734212455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F9BA4-47F0-4E41-9532-0A46122B3DB6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B16ED-2A62-4928-8DD4-0734212455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F9BA4-47F0-4E41-9532-0A46122B3DB6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B16ED-2A62-4928-8DD4-0734212455F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sfondamentaux.reseau-canope.fr/discipline/mathematiques/solide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solides 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 l="16191" t="11769" r="17186" b="5499"/>
          <a:stretch>
            <a:fillRect/>
          </a:stretch>
        </p:blipFill>
        <p:spPr bwMode="auto">
          <a:xfrm>
            <a:off x="683568" y="332656"/>
            <a:ext cx="7758419" cy="602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6191" t="13360" r="17185" b="7090"/>
          <a:stretch>
            <a:fillRect/>
          </a:stretch>
        </p:blipFill>
        <p:spPr bwMode="auto">
          <a:xfrm>
            <a:off x="971600" y="692696"/>
            <a:ext cx="7272808" cy="5427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Quelques vidéos pour aller </a:t>
            </a:r>
            <a:r>
              <a:rPr lang="fr-FR" smtClean="0"/>
              <a:t>plus loin</a:t>
            </a:r>
            <a:endParaRPr lang="fr-FR"/>
          </a:p>
        </p:txBody>
      </p:sp>
      <p:sp>
        <p:nvSpPr>
          <p:cNvPr id="4" name="Sous-titr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u="sng" dirty="0" smtClean="0">
              <a:hlinkClick r:id="rId2"/>
            </a:endParaRPr>
          </a:p>
          <a:p>
            <a:r>
              <a:rPr lang="fr-FR" u="sng" dirty="0" smtClean="0">
                <a:hlinkClick r:id="rId2"/>
              </a:rPr>
              <a:t>https</a:t>
            </a:r>
            <a:r>
              <a:rPr lang="fr-FR" u="sng" dirty="0">
                <a:hlinkClick r:id="rId2"/>
              </a:rPr>
              <a:t>://lesfondamentaux.reseau-canope.fr/discipline/mathematiques/solides.html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Affichage à l'écran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Les solides </vt:lpstr>
      <vt:lpstr>Diapositive 2</vt:lpstr>
      <vt:lpstr>Diapositive 3</vt:lpstr>
      <vt:lpstr>Quelques vidéos pour aller plus loin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solides </dc:title>
  <dc:creator>Cyril</dc:creator>
  <cp:lastModifiedBy>Cyril</cp:lastModifiedBy>
  <cp:revision>2</cp:revision>
  <dcterms:created xsi:type="dcterms:W3CDTF">2020-05-13T12:27:05Z</dcterms:created>
  <dcterms:modified xsi:type="dcterms:W3CDTF">2020-05-13T12:30:47Z</dcterms:modified>
</cp:coreProperties>
</file>